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1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8" r:id="rId12"/>
    <p:sldId id="281" r:id="rId13"/>
    <p:sldId id="279" r:id="rId14"/>
    <p:sldId id="280" r:id="rId15"/>
    <p:sldId id="282" r:id="rId16"/>
    <p:sldId id="28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558E19-6D95-41BC-943D-BA7DA4C8E0B7}" v="2" dt="2024-11-17T10:13:00.2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49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0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001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5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481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26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58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8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3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48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92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69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5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CC4C1-AAD8-4BD7-851D-4E8B330A8A0F}" type="datetimeFigureOut">
              <a:rPr lang="en-US" smtClean="0"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EE383BD-D717-4165-9F4C-143E4E23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  <p:sldLayoutId id="2147483855" r:id="rId14"/>
    <p:sldLayoutId id="2147483856" r:id="rId15"/>
    <p:sldLayoutId id="214748385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702D-8405-4FF4-B318-84563025C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814" y="612462"/>
            <a:ext cx="9144000" cy="3022600"/>
          </a:xfrm>
        </p:spPr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Personal Financial Management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CE7AB9-C02B-458F-9BDE-2419256B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0500" y="5062538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/>
              <a:t>                                             </a:t>
            </a:r>
          </a:p>
          <a:p>
            <a:endParaRPr lang="en-US" dirty="0"/>
          </a:p>
          <a:p>
            <a:r>
              <a:rPr lang="en-US"/>
              <a:t>                                                                                                -I.DIVIYA DEEPA</a:t>
            </a:r>
            <a:endParaRPr lang="en-US" dirty="0"/>
          </a:p>
          <a:p>
            <a:r>
              <a:rPr lang="en-US" dirty="0"/>
              <a:t>712822104007</a:t>
            </a:r>
          </a:p>
        </p:txBody>
      </p:sp>
    </p:spTree>
    <p:extLst>
      <p:ext uri="{BB962C8B-B14F-4D97-AF65-F5344CB8AC3E}">
        <p14:creationId xmlns:p14="http://schemas.microsoft.com/office/powerpoint/2010/main" val="179966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65B4F9-28BA-4427-BC2A-5527DFD858B6}"/>
              </a:ext>
            </a:extLst>
          </p:cNvPr>
          <p:cNvSpPr txBox="1"/>
          <p:nvPr/>
        </p:nvSpPr>
        <p:spPr>
          <a:xfrm>
            <a:off x="0" y="0"/>
            <a:ext cx="9144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)</a:t>
            </a:r>
          </a:p>
          <a:p>
            <a:r>
              <a:rPr lang="en-US" dirty="0"/>
              <a:t>            })</a:t>
            </a:r>
          </a:p>
          <a:p>
            <a:endParaRPr lang="en-US" dirty="0"/>
          </a:p>
          <a:p>
            <a:r>
              <a:rPr lang="en-US" dirty="0"/>
              <a:t>            {</a:t>
            </a:r>
          </a:p>
          <a:p>
            <a:r>
              <a:rPr lang="en-US" dirty="0"/>
              <a:t>                Spacer(modifier = </a:t>
            </a:r>
            <a:r>
              <a:rPr lang="en-US" dirty="0" err="1"/>
              <a:t>Modifier.width</a:t>
            </a:r>
            <a:r>
              <a:rPr lang="en-US" dirty="0"/>
              <a:t>(10.dp))</a:t>
            </a:r>
          </a:p>
          <a:p>
            <a:r>
              <a:rPr lang="en-US" dirty="0"/>
              <a:t>                Text(text = "Log in")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private fun </a:t>
            </a:r>
            <a:r>
              <a:rPr lang="en-US" dirty="0" err="1"/>
              <a:t>startLoginActivity</a:t>
            </a:r>
            <a:r>
              <a:rPr lang="en-US" dirty="0"/>
              <a:t>(context: Context) {</a:t>
            </a:r>
          </a:p>
          <a:p>
            <a:r>
              <a:rPr lang="en-US" dirty="0"/>
              <a:t>    </a:t>
            </a:r>
            <a:r>
              <a:rPr lang="en-US" dirty="0" err="1"/>
              <a:t>val</a:t>
            </a:r>
            <a:r>
              <a:rPr lang="en-US" dirty="0"/>
              <a:t> intent = Intent(context, </a:t>
            </a:r>
            <a:r>
              <a:rPr lang="en-US" dirty="0" err="1"/>
              <a:t>LoginActivity</a:t>
            </a:r>
            <a:r>
              <a:rPr lang="en-US" dirty="0"/>
              <a:t>::class.java)</a:t>
            </a:r>
          </a:p>
          <a:p>
            <a:r>
              <a:rPr lang="en-US" dirty="0"/>
              <a:t>    </a:t>
            </a:r>
            <a:r>
              <a:rPr lang="en-US" dirty="0" err="1"/>
              <a:t>ContextCompat.startActivity</a:t>
            </a:r>
            <a:r>
              <a:rPr lang="en-US" dirty="0"/>
              <a:t>(context, intent, null)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080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31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68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14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555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940" y="0"/>
            <a:ext cx="3082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73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4-11-17 at 15.40.24_09e76fb8">
            <a:hlinkClick r:id="" action="ppaction://media"/>
            <a:extLst>
              <a:ext uri="{FF2B5EF4-FFF2-40B4-BE49-F238E27FC236}">
                <a16:creationId xmlns:a16="http://schemas.microsoft.com/office/drawing/2014/main" id="{8AF3A6E0-9D9E-6F93-4F62-F22596CFDF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0800" y="461579"/>
            <a:ext cx="3799840" cy="593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5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7DDA-C840-4036-BC0C-9F8FE940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929BC-B025-4F06-81E7-FD419951C9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000"/>
            <a:ext cx="10515600" cy="533400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fontAlgn="ctr"/>
            <a:r>
              <a:rPr lang="en-IN" dirty="0"/>
              <a:t>Money Matters is a book that provides a comprehensive guide to personal finance, including budgeting, saving, investing, and credit and debt management. It offers practical tips and real-world examples. </a:t>
            </a:r>
          </a:p>
          <a:p>
            <a:r>
              <a:rPr lang="en-IN" dirty="0"/>
              <a:t>A personal finance app is a software tool that can help users manage their finances more efficiently. It can help users:</a:t>
            </a:r>
          </a:p>
          <a:p>
            <a:r>
              <a:rPr lang="en-IN" dirty="0"/>
              <a:t>Track bills and expenses</a:t>
            </a:r>
          </a:p>
          <a:p>
            <a:r>
              <a:rPr lang="en-IN" dirty="0"/>
              <a:t>Calculate income and expenditure</a:t>
            </a:r>
          </a:p>
          <a:p>
            <a:r>
              <a:rPr lang="en-IN" dirty="0"/>
              <a:t>Plan out a budget</a:t>
            </a:r>
          </a:p>
          <a:p>
            <a:r>
              <a:rPr lang="en-IN" dirty="0"/>
              <a:t>Organize finances</a:t>
            </a:r>
          </a:p>
          <a:p>
            <a:r>
              <a:rPr lang="en-IN" dirty="0" err="1"/>
              <a:t>Analyze</a:t>
            </a:r>
            <a:r>
              <a:rPr lang="en-IN" dirty="0"/>
              <a:t> data and generate insightful reports</a:t>
            </a:r>
          </a:p>
          <a:p>
            <a:r>
              <a:rPr lang="en-IN" dirty="0"/>
              <a:t>Provide advice and insurance inputs</a:t>
            </a:r>
          </a:p>
          <a:p>
            <a:r>
              <a:rPr lang="en-IN" dirty="0"/>
              <a:t>Help prepare for financial emergencies</a:t>
            </a:r>
          </a:p>
          <a:p>
            <a:pPr fontAlgn="ctr"/>
            <a:r>
              <a:rPr lang="en-IN" dirty="0"/>
              <a:t>Offer access to various investment options </a:t>
            </a:r>
          </a:p>
          <a:p>
            <a:r>
              <a:rPr lang="en-IN" dirty="0"/>
              <a:t>Personal finance apps can be connected to a user's banking account to transfer data about their income and spending. They can also help users identify money management habits and patterns, and suggest ways to spend their disposable income. </a:t>
            </a:r>
          </a:p>
        </p:txBody>
      </p:sp>
    </p:spTree>
    <p:extLst>
      <p:ext uri="{BB962C8B-B14F-4D97-AF65-F5344CB8AC3E}">
        <p14:creationId xmlns:p14="http://schemas.microsoft.com/office/powerpoint/2010/main" val="388445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D55DF6-8905-469F-B97C-AE9C756778A5}"/>
              </a:ext>
            </a:extLst>
          </p:cNvPr>
          <p:cNvSpPr txBox="1"/>
          <p:nvPr/>
        </p:nvSpPr>
        <p:spPr>
          <a:xfrm>
            <a:off x="177800" y="139700"/>
            <a:ext cx="29768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Activity.java: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FF03-6A38-4BBD-89E4-2096120AB820}"/>
              </a:ext>
            </a:extLst>
          </p:cNvPr>
          <p:cNvSpPr txBox="1"/>
          <p:nvPr/>
        </p:nvSpPr>
        <p:spPr>
          <a:xfrm>
            <a:off x="319467" y="601365"/>
            <a:ext cx="89662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package </a:t>
            </a:r>
            <a:r>
              <a:rPr lang="en-US" dirty="0" err="1"/>
              <a:t>com.example.expensestracker</a:t>
            </a:r>
            <a:endParaRPr lang="en-US" dirty="0"/>
          </a:p>
          <a:p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android.content.Context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android.content.Intent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android.os.Bundle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androidx.activity.ComponentActivity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androidx.activity.compose.setContent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androidx.compose.foundation.Image</a:t>
            </a:r>
            <a:endParaRPr lang="en-US" dirty="0"/>
          </a:p>
          <a:p>
            <a:r>
              <a:rPr lang="en-US" dirty="0"/>
              <a:t>import androidx.compose.foundation.layout.*</a:t>
            </a:r>
          </a:p>
          <a:p>
            <a:r>
              <a:rPr lang="en-US" dirty="0"/>
              <a:t>import androidx.compose.material.*</a:t>
            </a:r>
          </a:p>
          <a:p>
            <a:r>
              <a:rPr lang="en-US" dirty="0"/>
              <a:t>import androidx.compose.runtime.*</a:t>
            </a:r>
          </a:p>
          <a:p>
            <a:r>
              <a:rPr lang="en-US" dirty="0"/>
              <a:t>import </a:t>
            </a:r>
            <a:r>
              <a:rPr lang="en-US" dirty="0" err="1"/>
              <a:t>androidx.compose.ui.Alignment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androidx.compose.ui.Modifier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androidx.compose.ui.graphics.Color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androidx.compose.ui.layout.ContentScale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androidx.compose.ui.res.painterResource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androidx.compose.ui.text.font.FontFamily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androidx.compose.ui.text.font.FontWeight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androidx.compose.ui.text.input.PasswordVisualTransformation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androidx.compose.ui.tooling.preview.Preview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7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19CFC3-497C-4E5F-9E30-95F69F18FF1D}"/>
              </a:ext>
            </a:extLst>
          </p:cNvPr>
          <p:cNvSpPr txBox="1"/>
          <p:nvPr/>
        </p:nvSpPr>
        <p:spPr>
          <a:xfrm>
            <a:off x="139700" y="1"/>
            <a:ext cx="90043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import </a:t>
            </a:r>
            <a:r>
              <a:rPr lang="en-US" dirty="0" err="1"/>
              <a:t>androidx.compose.ui.unit.dp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androidx.compose.ui.unit.sp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androidx.core.content.ContextCompat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com.example.expensestracker.ui.theme.ExpensesTrackerTheme</a:t>
            </a:r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RegisterActivity</a:t>
            </a:r>
            <a:r>
              <a:rPr lang="en-US" dirty="0"/>
              <a:t> : </a:t>
            </a:r>
            <a:r>
              <a:rPr lang="en-US" dirty="0" err="1"/>
              <a:t>ComponentActivity</a:t>
            </a:r>
            <a:r>
              <a:rPr lang="en-US" dirty="0"/>
              <a:t>() {</a:t>
            </a:r>
          </a:p>
          <a:p>
            <a:r>
              <a:rPr lang="en-US" dirty="0"/>
              <a:t>    private </a:t>
            </a:r>
            <a:r>
              <a:rPr lang="en-US" dirty="0" err="1"/>
              <a:t>lateinit</a:t>
            </a:r>
            <a:r>
              <a:rPr lang="en-US" dirty="0"/>
              <a:t> 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databaseHelper</a:t>
            </a:r>
            <a:r>
              <a:rPr lang="en-US" dirty="0"/>
              <a:t>: </a:t>
            </a:r>
            <a:r>
              <a:rPr lang="en-US" dirty="0" err="1"/>
              <a:t>UserDatabaseHelper</a:t>
            </a:r>
            <a:endParaRPr lang="en-US" dirty="0"/>
          </a:p>
          <a:p>
            <a:r>
              <a:rPr lang="en-US" dirty="0"/>
              <a:t>    override fun </a:t>
            </a:r>
            <a:r>
              <a:rPr lang="en-US" dirty="0" err="1"/>
              <a:t>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: Bundle?) {</a:t>
            </a:r>
          </a:p>
          <a:p>
            <a:r>
              <a:rPr lang="en-US" dirty="0"/>
              <a:t>        </a:t>
            </a:r>
            <a:r>
              <a:rPr lang="en-US" dirty="0" err="1"/>
              <a:t>super.onCreate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databaseHelper</a:t>
            </a:r>
            <a:r>
              <a:rPr lang="en-US" dirty="0"/>
              <a:t> = </a:t>
            </a:r>
            <a:r>
              <a:rPr lang="en-US" dirty="0" err="1"/>
              <a:t>UserDatabaseHelper</a:t>
            </a:r>
            <a:r>
              <a:rPr lang="en-US" dirty="0"/>
              <a:t>(this)</a:t>
            </a:r>
          </a:p>
          <a:p>
            <a:r>
              <a:rPr lang="en-US" dirty="0"/>
              <a:t>        </a:t>
            </a:r>
            <a:r>
              <a:rPr lang="en-US" dirty="0" err="1"/>
              <a:t>setContent</a:t>
            </a:r>
            <a:r>
              <a:rPr lang="en-US" dirty="0"/>
              <a:t> {</a:t>
            </a:r>
          </a:p>
          <a:p>
            <a:r>
              <a:rPr lang="en-US" dirty="0"/>
              <a:t>            </a:t>
            </a:r>
            <a:r>
              <a:rPr lang="en-US" dirty="0" err="1"/>
              <a:t>ExpensesTrackerTheme</a:t>
            </a:r>
            <a:r>
              <a:rPr lang="en-US" dirty="0"/>
              <a:t> {</a:t>
            </a:r>
          </a:p>
          <a:p>
            <a:r>
              <a:rPr lang="en-US" dirty="0"/>
              <a:t>                // A surface container using the 'background' color from the theme</a:t>
            </a:r>
          </a:p>
          <a:p>
            <a:r>
              <a:rPr lang="en-US" dirty="0"/>
              <a:t>                Surface(</a:t>
            </a:r>
          </a:p>
          <a:p>
            <a:r>
              <a:rPr lang="en-US" dirty="0"/>
              <a:t>            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r>
              <a:rPr lang="en-US" dirty="0"/>
              <a:t>                    color = </a:t>
            </a:r>
            <a:r>
              <a:rPr lang="en-US" dirty="0" err="1"/>
              <a:t>MaterialTheme.colors.background</a:t>
            </a:r>
            <a:endParaRPr lang="en-US" dirty="0"/>
          </a:p>
          <a:p>
            <a:r>
              <a:rPr lang="en-US" dirty="0"/>
              <a:t>                ) {</a:t>
            </a:r>
          </a:p>
          <a:p>
            <a:endParaRPr lang="en-US" dirty="0"/>
          </a:p>
          <a:p>
            <a:r>
              <a:rPr lang="en-US" dirty="0"/>
              <a:t>                    </a:t>
            </a:r>
            <a:r>
              <a:rPr lang="en-US" dirty="0" err="1"/>
              <a:t>RegistrationScreen</a:t>
            </a:r>
            <a:r>
              <a:rPr lang="en-US" dirty="0"/>
              <a:t>(</a:t>
            </a:r>
            <a:r>
              <a:rPr lang="en-US" dirty="0" err="1"/>
              <a:t>this,databaseHelper</a:t>
            </a:r>
            <a:r>
              <a:rPr lang="en-US" dirty="0"/>
              <a:t>)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448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CE4C01-3211-4A73-A3BA-D63EAFA7A91B}"/>
              </a:ext>
            </a:extLst>
          </p:cNvPr>
          <p:cNvSpPr txBox="1"/>
          <p:nvPr/>
        </p:nvSpPr>
        <p:spPr>
          <a:xfrm>
            <a:off x="127000" y="152400"/>
            <a:ext cx="9017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@</a:t>
            </a:r>
            <a:r>
              <a:rPr lang="en-US" dirty="0" err="1"/>
              <a:t>Composable</a:t>
            </a:r>
            <a:endParaRPr lang="en-US" dirty="0"/>
          </a:p>
          <a:p>
            <a:r>
              <a:rPr lang="en-US" dirty="0"/>
              <a:t>fun </a:t>
            </a:r>
            <a:r>
              <a:rPr lang="en-US" dirty="0" err="1"/>
              <a:t>RegistrationScreen</a:t>
            </a:r>
            <a:r>
              <a:rPr lang="en-US" dirty="0"/>
              <a:t>(context: Context, </a:t>
            </a:r>
            <a:r>
              <a:rPr lang="en-US" dirty="0" err="1"/>
              <a:t>databaseHelper</a:t>
            </a:r>
            <a:r>
              <a:rPr lang="en-US" dirty="0"/>
              <a:t>: </a:t>
            </a:r>
            <a:r>
              <a:rPr lang="en-US" dirty="0" err="1"/>
              <a:t>UserDatabaseHelper</a:t>
            </a:r>
            <a:r>
              <a:rPr lang="en-US" dirty="0"/>
              <a:t>) {</a:t>
            </a:r>
          </a:p>
          <a:p>
            <a:r>
              <a:rPr lang="en-US" dirty="0"/>
              <a:t>Image(</a:t>
            </a:r>
          </a:p>
          <a:p>
            <a:r>
              <a:rPr lang="en-US" dirty="0"/>
              <a:t>        </a:t>
            </a:r>
            <a:r>
              <a:rPr lang="en-US" dirty="0" err="1"/>
              <a:t>painterResource</a:t>
            </a:r>
            <a:r>
              <a:rPr lang="en-US" dirty="0"/>
              <a:t>(id = R.drawable.img_1), </a:t>
            </a:r>
            <a:r>
              <a:rPr lang="en-US" dirty="0" err="1"/>
              <a:t>contentDescription</a:t>
            </a:r>
            <a:r>
              <a:rPr lang="en-US" dirty="0"/>
              <a:t> = "",</a:t>
            </a:r>
          </a:p>
          <a:p>
            <a:r>
              <a:rPr lang="en-US" dirty="0"/>
              <a:t>        alpha =0.3F,</a:t>
            </a:r>
          </a:p>
          <a:p>
            <a:r>
              <a:rPr lang="en-US" dirty="0"/>
              <a:t>        </a:t>
            </a:r>
            <a:r>
              <a:rPr lang="en-US" dirty="0" err="1"/>
              <a:t>contentScale</a:t>
            </a:r>
            <a:r>
              <a:rPr lang="en-US" dirty="0"/>
              <a:t> = </a:t>
            </a:r>
            <a:r>
              <a:rPr lang="en-US" dirty="0" err="1"/>
              <a:t>ContentScale.FillHeight</a:t>
            </a:r>
            <a:r>
              <a:rPr lang="en-US" dirty="0"/>
              <a:t>,</a:t>
            </a:r>
          </a:p>
          <a:p>
            <a:endParaRPr lang="en-US" dirty="0"/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username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password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email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r>
              <a:rPr lang="en-US" dirty="0"/>
              <a:t>    </a:t>
            </a:r>
            <a:r>
              <a:rPr lang="en-US" dirty="0" err="1"/>
              <a:t>var</a:t>
            </a:r>
            <a:r>
              <a:rPr lang="en-US" dirty="0"/>
              <a:t> error by remember { </a:t>
            </a:r>
            <a:r>
              <a:rPr lang="en-US" dirty="0" err="1"/>
              <a:t>mutableStateOf</a:t>
            </a:r>
            <a:r>
              <a:rPr lang="en-US" dirty="0"/>
              <a:t>("") }</a:t>
            </a:r>
          </a:p>
          <a:p>
            <a:endParaRPr lang="en-US" dirty="0"/>
          </a:p>
          <a:p>
            <a:r>
              <a:rPr lang="en-US" dirty="0"/>
              <a:t>    Column(</a:t>
            </a:r>
          </a:p>
          <a:p>
            <a:r>
              <a:rPr lang="en-US" dirty="0"/>
              <a:t>        modifier = </a:t>
            </a:r>
            <a:r>
              <a:rPr lang="en-US" dirty="0" err="1"/>
              <a:t>Modifier.fillMaxSize</a:t>
            </a:r>
            <a:r>
              <a:rPr lang="en-US" dirty="0"/>
              <a:t>(),</a:t>
            </a:r>
          </a:p>
          <a:p>
            <a:r>
              <a:rPr lang="en-US" dirty="0"/>
              <a:t>        </a:t>
            </a:r>
            <a:r>
              <a:rPr lang="en-US" dirty="0" err="1"/>
              <a:t>horizontalAlignment</a:t>
            </a:r>
            <a:r>
              <a:rPr lang="en-US" dirty="0"/>
              <a:t> = </a:t>
            </a:r>
            <a:r>
              <a:rPr lang="en-US" dirty="0" err="1"/>
              <a:t>Alignment.CenterHorizontally</a:t>
            </a:r>
            <a:r>
              <a:rPr lang="en-US" dirty="0"/>
              <a:t>,</a:t>
            </a:r>
          </a:p>
          <a:p>
            <a:r>
              <a:rPr lang="en-US" dirty="0"/>
              <a:t>        </a:t>
            </a:r>
            <a:r>
              <a:rPr lang="en-US" dirty="0" err="1"/>
              <a:t>verticalArrangement</a:t>
            </a:r>
            <a:r>
              <a:rPr lang="en-US" dirty="0"/>
              <a:t> = </a:t>
            </a:r>
            <a:r>
              <a:rPr lang="en-US" dirty="0" err="1"/>
              <a:t>Arrangement.Center</a:t>
            </a:r>
            <a:endParaRPr lang="en-US" dirty="0"/>
          </a:p>
          <a:p>
            <a:r>
              <a:rPr lang="en-US" dirty="0"/>
              <a:t>    ) {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39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74F98E-FD4B-419A-B6E4-4897616DBF72}"/>
              </a:ext>
            </a:extLst>
          </p:cNvPr>
          <p:cNvSpPr txBox="1"/>
          <p:nvPr/>
        </p:nvSpPr>
        <p:spPr>
          <a:xfrm>
            <a:off x="101600" y="0"/>
            <a:ext cx="90424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        Text(</a:t>
            </a:r>
          </a:p>
          <a:p>
            <a:r>
              <a:rPr lang="en-US" dirty="0"/>
              <a:t>            </a:t>
            </a:r>
            <a:r>
              <a:rPr lang="en-US" dirty="0" err="1"/>
              <a:t>fontSize</a:t>
            </a:r>
            <a:r>
              <a:rPr lang="en-US" dirty="0"/>
              <a:t> = 36.sp,</a:t>
            </a:r>
          </a:p>
          <a:p>
            <a:r>
              <a:rPr lang="en-US" dirty="0"/>
              <a:t>            </a:t>
            </a:r>
            <a:r>
              <a:rPr lang="en-US" dirty="0" err="1"/>
              <a:t>fontWeight</a:t>
            </a:r>
            <a:r>
              <a:rPr lang="en-US" dirty="0"/>
              <a:t> = </a:t>
            </a:r>
            <a:r>
              <a:rPr lang="en-US" dirty="0" err="1"/>
              <a:t>FontWeight.ExtraBold</a:t>
            </a:r>
            <a:r>
              <a:rPr lang="en-US" dirty="0"/>
              <a:t>,</a:t>
            </a:r>
          </a:p>
          <a:p>
            <a:r>
              <a:rPr lang="en-US" dirty="0"/>
              <a:t>            </a:t>
            </a:r>
            <a:r>
              <a:rPr lang="en-US" dirty="0" err="1"/>
              <a:t>fontFamily</a:t>
            </a:r>
            <a:r>
              <a:rPr lang="en-US" dirty="0"/>
              <a:t> = </a:t>
            </a:r>
            <a:r>
              <a:rPr lang="en-US" dirty="0" err="1"/>
              <a:t>FontFamily.Cursive</a:t>
            </a:r>
            <a:r>
              <a:rPr lang="en-US" dirty="0"/>
              <a:t>,</a:t>
            </a:r>
          </a:p>
          <a:p>
            <a:r>
              <a:rPr lang="en-US" dirty="0"/>
              <a:t>            color = </a:t>
            </a:r>
            <a:r>
              <a:rPr lang="en-US" dirty="0" err="1"/>
              <a:t>Color.White</a:t>
            </a:r>
            <a:r>
              <a:rPr lang="en-US" dirty="0"/>
              <a:t>,</a:t>
            </a:r>
          </a:p>
          <a:p>
            <a:r>
              <a:rPr lang="en-US" dirty="0"/>
              <a:t>            text = "Register"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    Spacer(modifier = </a:t>
            </a:r>
            <a:r>
              <a:rPr lang="en-US" dirty="0" err="1"/>
              <a:t>Modifier.height</a:t>
            </a:r>
            <a:r>
              <a:rPr lang="en-US" dirty="0"/>
              <a:t>(10.dp))</a:t>
            </a:r>
          </a:p>
          <a:p>
            <a:r>
              <a:rPr lang="en-US" dirty="0"/>
              <a:t>       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username,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username = it },</a:t>
            </a:r>
          </a:p>
          <a:p>
            <a:r>
              <a:rPr lang="en-US" dirty="0"/>
              <a:t>            label = { Text("Username")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</a:t>
            </a:r>
          </a:p>
          <a:p>
            <a:endParaRPr lang="en-US" dirty="0"/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00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9E2A31-04A7-41D0-8A7B-A87EE7FD3A82}"/>
              </a:ext>
            </a:extLst>
          </p:cNvPr>
          <p:cNvSpPr txBox="1"/>
          <p:nvPr/>
        </p:nvSpPr>
        <p:spPr>
          <a:xfrm>
            <a:off x="0" y="1"/>
            <a:ext cx="9144000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email,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email = it },</a:t>
            </a:r>
          </a:p>
          <a:p>
            <a:r>
              <a:rPr lang="en-US" dirty="0"/>
              <a:t>            label = { Text("Email")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TextField</a:t>
            </a:r>
            <a:r>
              <a:rPr lang="en-US" dirty="0"/>
              <a:t>(</a:t>
            </a:r>
          </a:p>
          <a:p>
            <a:r>
              <a:rPr lang="en-US" dirty="0"/>
              <a:t>            value = password,</a:t>
            </a:r>
          </a:p>
          <a:p>
            <a:r>
              <a:rPr lang="en-US" dirty="0"/>
              <a:t>            </a:t>
            </a:r>
            <a:r>
              <a:rPr lang="en-US" dirty="0" err="1"/>
              <a:t>onValueChange</a:t>
            </a:r>
            <a:r>
              <a:rPr lang="en-US" dirty="0"/>
              <a:t> = { password = it },</a:t>
            </a:r>
          </a:p>
          <a:p>
            <a:r>
              <a:rPr lang="en-US" dirty="0"/>
              <a:t>            label = { Text("Password") },</a:t>
            </a:r>
          </a:p>
          <a:p>
            <a:r>
              <a:rPr lang="en-US" dirty="0"/>
              <a:t>            modifier = Modifier</a:t>
            </a:r>
          </a:p>
          <a:p>
            <a:r>
              <a:rPr lang="en-US" dirty="0"/>
              <a:t>                .padding(10.dp)</a:t>
            </a:r>
          </a:p>
          <a:p>
            <a:r>
              <a:rPr lang="en-US" dirty="0"/>
              <a:t>                .width(280.dp),</a:t>
            </a:r>
          </a:p>
          <a:p>
            <a:r>
              <a:rPr lang="en-US" dirty="0"/>
              <a:t>            </a:t>
            </a:r>
            <a:r>
              <a:rPr lang="en-US" dirty="0" err="1"/>
              <a:t>visualTransformation</a:t>
            </a:r>
            <a:r>
              <a:rPr lang="en-US" dirty="0"/>
              <a:t> = </a:t>
            </a:r>
            <a:r>
              <a:rPr lang="en-US" dirty="0" err="1"/>
              <a:t>PasswordVisualTransformation</a:t>
            </a:r>
            <a:r>
              <a:rPr lang="en-US" dirty="0"/>
              <a:t>()</a:t>
            </a:r>
          </a:p>
          <a:p>
            <a:r>
              <a:rPr lang="en-US" dirty="0"/>
              <a:t>        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if (</a:t>
            </a:r>
            <a:r>
              <a:rPr lang="en-US" dirty="0" err="1"/>
              <a:t>error.isNotEmpty</a:t>
            </a:r>
            <a:r>
              <a:rPr lang="en-US" dirty="0"/>
              <a:t>()) {</a:t>
            </a:r>
          </a:p>
          <a:p>
            <a:r>
              <a:rPr lang="en-US" dirty="0"/>
              <a:t>            Text(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7568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F4B379-F690-48DC-ABC1-4211F0EECC2B}"/>
              </a:ext>
            </a:extLst>
          </p:cNvPr>
          <p:cNvSpPr txBox="1"/>
          <p:nvPr/>
        </p:nvSpPr>
        <p:spPr>
          <a:xfrm>
            <a:off x="241300" y="144839"/>
            <a:ext cx="90424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text = error,</a:t>
            </a:r>
          </a:p>
          <a:p>
            <a:r>
              <a:rPr lang="en-US" dirty="0"/>
              <a:t>                color = </a:t>
            </a:r>
            <a:r>
              <a:rPr lang="en-US" dirty="0" err="1"/>
              <a:t>MaterialTheme.colors.error</a:t>
            </a:r>
            <a:r>
              <a:rPr lang="en-US" dirty="0"/>
              <a:t>,</a:t>
            </a:r>
          </a:p>
          <a:p>
            <a:r>
              <a:rPr lang="en-US" dirty="0"/>
              <a:t>                modifier = </a:t>
            </a:r>
            <a:r>
              <a:rPr lang="en-US" dirty="0" err="1"/>
              <a:t>Modifier.padding</a:t>
            </a:r>
            <a:r>
              <a:rPr lang="en-US" dirty="0"/>
              <a:t>(vertical = 16.dp)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}</a:t>
            </a:r>
          </a:p>
          <a:p>
            <a:endParaRPr lang="en-US" dirty="0"/>
          </a:p>
          <a:p>
            <a:r>
              <a:rPr lang="en-US" dirty="0"/>
              <a:t>        Button(</a:t>
            </a:r>
          </a:p>
          <a:p>
            <a:r>
              <a:rPr lang="en-US" dirty="0"/>
              <a:t>            </a:t>
            </a:r>
            <a:r>
              <a:rPr lang="en-US" dirty="0" err="1"/>
              <a:t>onClick</a:t>
            </a:r>
            <a:r>
              <a:rPr lang="en-US" dirty="0"/>
              <a:t> = {</a:t>
            </a:r>
          </a:p>
          <a:p>
            <a:r>
              <a:rPr lang="en-US" dirty="0"/>
              <a:t>                if (</a:t>
            </a:r>
            <a:r>
              <a:rPr lang="en-US" dirty="0" err="1"/>
              <a:t>username.isNotEmpty</a:t>
            </a:r>
            <a:r>
              <a:rPr lang="en-US" dirty="0"/>
              <a:t>() &amp;&amp; </a:t>
            </a:r>
            <a:r>
              <a:rPr lang="en-US" dirty="0" err="1"/>
              <a:t>password.isNotEmpty</a:t>
            </a:r>
            <a:r>
              <a:rPr lang="en-US" dirty="0"/>
              <a:t>() &amp;&amp; </a:t>
            </a:r>
            <a:r>
              <a:rPr lang="en-US" dirty="0" err="1"/>
              <a:t>email.isNotEmpty</a:t>
            </a:r>
            <a:r>
              <a:rPr lang="en-US" dirty="0"/>
              <a:t>()) {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</a:t>
            </a:r>
            <a:r>
              <a:rPr lang="en-US" dirty="0"/>
              <a:t> user = User(</a:t>
            </a:r>
          </a:p>
          <a:p>
            <a:r>
              <a:rPr lang="en-US" dirty="0"/>
              <a:t>                        id = null, </a:t>
            </a:r>
            <a:r>
              <a:rPr lang="en-US" dirty="0" err="1"/>
              <a:t>firstName</a:t>
            </a:r>
            <a:r>
              <a:rPr lang="en-US" dirty="0"/>
              <a:t> = username,</a:t>
            </a:r>
          </a:p>
          <a:p>
            <a:r>
              <a:rPr lang="en-US" dirty="0"/>
              <a:t>                        </a:t>
            </a:r>
            <a:r>
              <a:rPr lang="en-US" dirty="0" err="1"/>
              <a:t>lastName</a:t>
            </a:r>
            <a:r>
              <a:rPr lang="en-US" dirty="0"/>
              <a:t> = null,</a:t>
            </a:r>
          </a:p>
          <a:p>
            <a:r>
              <a:rPr lang="en-US" dirty="0"/>
              <a:t>                        email = email,</a:t>
            </a:r>
          </a:p>
          <a:p>
            <a:r>
              <a:rPr lang="en-US" dirty="0"/>
              <a:t>                        password = password</a:t>
            </a:r>
          </a:p>
          <a:p>
            <a:r>
              <a:rPr lang="en-US" dirty="0"/>
              <a:t>                    )</a:t>
            </a:r>
          </a:p>
          <a:p>
            <a:r>
              <a:rPr lang="en-US" dirty="0"/>
              <a:t>                    </a:t>
            </a:r>
            <a:r>
              <a:rPr lang="en-US" dirty="0" err="1"/>
              <a:t>databaseHelper.insertUser</a:t>
            </a:r>
            <a:r>
              <a:rPr lang="en-US" dirty="0"/>
              <a:t>(user)</a:t>
            </a:r>
          </a:p>
          <a:p>
            <a:r>
              <a:rPr lang="en-US" dirty="0"/>
              <a:t>                    error = "User registered successfully"</a:t>
            </a:r>
          </a:p>
          <a:p>
            <a:r>
              <a:rPr lang="en-US" dirty="0"/>
              <a:t>                    // Start </a:t>
            </a:r>
            <a:r>
              <a:rPr lang="en-US" dirty="0" err="1"/>
              <a:t>LoginActivity</a:t>
            </a:r>
            <a:r>
              <a:rPr lang="en-US" dirty="0"/>
              <a:t> using the current context</a:t>
            </a:r>
          </a:p>
          <a:p>
            <a:r>
              <a:rPr lang="en-US" dirty="0"/>
              <a:t>                    </a:t>
            </a:r>
            <a:r>
              <a:rPr lang="en-US" dirty="0" err="1"/>
              <a:t>context.startActivity</a:t>
            </a:r>
            <a:r>
              <a:rPr lang="en-US" dirty="0"/>
              <a:t>(</a:t>
            </a:r>
          </a:p>
          <a:p>
            <a:r>
              <a:rPr lang="en-US" dirty="0"/>
              <a:t>                        Intent(</a:t>
            </a:r>
          </a:p>
          <a:p>
            <a:r>
              <a:rPr lang="en-US" dirty="0"/>
              <a:t>                            context,</a:t>
            </a:r>
          </a:p>
          <a:p>
            <a:r>
              <a:rPr lang="en-US" dirty="0"/>
              <a:t>                            </a:t>
            </a:r>
            <a:r>
              <a:rPr lang="en-US" dirty="0" err="1"/>
              <a:t>LoginActivity</a:t>
            </a:r>
            <a:r>
              <a:rPr lang="en-US" dirty="0"/>
              <a:t>::class.java</a:t>
            </a:r>
          </a:p>
          <a:p>
            <a:r>
              <a:rPr lang="en-US" dirty="0"/>
              <a:t>       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85391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AD3793-4DCD-4C93-88A2-3ECA9258C25F}"/>
              </a:ext>
            </a:extLst>
          </p:cNvPr>
          <p:cNvSpPr txBox="1"/>
          <p:nvPr/>
        </p:nvSpPr>
        <p:spPr>
          <a:xfrm>
            <a:off x="88900" y="114300"/>
            <a:ext cx="11645900" cy="701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)</a:t>
            </a:r>
          </a:p>
          <a:p>
            <a:endParaRPr lang="en-US" dirty="0"/>
          </a:p>
          <a:p>
            <a:r>
              <a:rPr lang="en-US" dirty="0"/>
              <a:t>                } else {</a:t>
            </a:r>
          </a:p>
          <a:p>
            <a:r>
              <a:rPr lang="en-US" dirty="0"/>
              <a:t>                    error = "Please fill all fields"</a:t>
            </a:r>
          </a:p>
          <a:p>
            <a:r>
              <a:rPr lang="en-US" dirty="0"/>
              <a:t>                }</a:t>
            </a:r>
          </a:p>
          <a:p>
            <a:r>
              <a:rPr lang="en-US" dirty="0"/>
              <a:t>            },</a:t>
            </a:r>
          </a:p>
          <a:p>
            <a:r>
              <a:rPr lang="en-US" dirty="0"/>
              <a:t>            modifier = </a:t>
            </a:r>
            <a:r>
              <a:rPr lang="en-US" dirty="0" err="1"/>
              <a:t>Modifier.padding</a:t>
            </a:r>
            <a:r>
              <a:rPr lang="en-US" dirty="0"/>
              <a:t>(top = 16.dp)</a:t>
            </a:r>
          </a:p>
          <a:p>
            <a:r>
              <a:rPr lang="en-US" dirty="0"/>
              <a:t>        ) {</a:t>
            </a:r>
          </a:p>
          <a:p>
            <a:r>
              <a:rPr lang="en-US" dirty="0"/>
              <a:t>            Text(text = "Register")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Modifier.width</a:t>
            </a:r>
            <a:r>
              <a:rPr lang="en-US" dirty="0"/>
              <a:t>(10.dp))</a:t>
            </a:r>
          </a:p>
          <a:p>
            <a:r>
              <a:rPr lang="en-US" dirty="0"/>
              <a:t>        Spacer(modifier = </a:t>
            </a:r>
            <a:r>
              <a:rPr lang="en-US" dirty="0" err="1"/>
              <a:t>Modifier.height</a:t>
            </a:r>
            <a:r>
              <a:rPr lang="en-US" dirty="0"/>
              <a:t>(10.dp))</a:t>
            </a:r>
          </a:p>
          <a:p>
            <a:endParaRPr lang="en-US" dirty="0"/>
          </a:p>
          <a:p>
            <a:r>
              <a:rPr lang="en-US" dirty="0"/>
              <a:t>        Row() {</a:t>
            </a:r>
          </a:p>
          <a:p>
            <a:r>
              <a:rPr lang="en-US" dirty="0"/>
              <a:t>            Text(</a:t>
            </a:r>
          </a:p>
          <a:p>
            <a:r>
              <a:rPr lang="en-US" dirty="0"/>
              <a:t>                modifier = </a:t>
            </a:r>
            <a:r>
              <a:rPr lang="en-US" dirty="0" err="1"/>
              <a:t>Modifier.padding</a:t>
            </a:r>
            <a:r>
              <a:rPr lang="en-US" dirty="0"/>
              <a:t>(top = 14.dp), text = "Have an account?"</a:t>
            </a:r>
          </a:p>
          <a:p>
            <a:r>
              <a:rPr lang="en-US" dirty="0"/>
              <a:t>            )</a:t>
            </a:r>
          </a:p>
          <a:p>
            <a:r>
              <a:rPr lang="en-US" dirty="0"/>
              <a:t>            </a:t>
            </a:r>
            <a:r>
              <a:rPr lang="en-US" dirty="0" err="1"/>
              <a:t>TextButton</a:t>
            </a:r>
            <a:r>
              <a:rPr lang="en-US" dirty="0"/>
              <a:t>(</a:t>
            </a:r>
            <a:r>
              <a:rPr lang="en-US" dirty="0" err="1"/>
              <a:t>onClick</a:t>
            </a:r>
            <a:r>
              <a:rPr lang="en-US" dirty="0"/>
              <a:t> = {</a:t>
            </a:r>
          </a:p>
          <a:p>
            <a:r>
              <a:rPr lang="en-US" dirty="0"/>
              <a:t>                </a:t>
            </a:r>
            <a:r>
              <a:rPr lang="en-US" dirty="0" err="1"/>
              <a:t>context.startActivity</a:t>
            </a:r>
            <a:r>
              <a:rPr lang="en-US" dirty="0"/>
              <a:t>(</a:t>
            </a:r>
          </a:p>
          <a:p>
            <a:r>
              <a:rPr lang="en-US" dirty="0"/>
              <a:t>                    Intent(</a:t>
            </a:r>
          </a:p>
          <a:p>
            <a:r>
              <a:rPr lang="en-US" dirty="0"/>
              <a:t>                        context,</a:t>
            </a:r>
          </a:p>
          <a:p>
            <a:r>
              <a:rPr lang="en-US" dirty="0"/>
              <a:t>                        </a:t>
            </a:r>
            <a:r>
              <a:rPr lang="en-US" dirty="0" err="1"/>
              <a:t>LoginActivity</a:t>
            </a:r>
            <a:r>
              <a:rPr lang="en-US" dirty="0"/>
              <a:t>::class.java</a:t>
            </a:r>
          </a:p>
          <a:p>
            <a:r>
              <a:rPr lang="en-US" dirty="0"/>
              <a:t>                    )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09026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121</TotalTime>
  <Words>1094</Words>
  <Application>Microsoft Office PowerPoint</Application>
  <PresentationFormat>Widescreen</PresentationFormat>
  <Paragraphs>186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Times New Roman</vt:lpstr>
      <vt:lpstr>Trebuchet MS</vt:lpstr>
      <vt:lpstr>Wingdings</vt:lpstr>
      <vt:lpstr>Wingdings 3</vt:lpstr>
      <vt:lpstr>Facet</vt:lpstr>
      <vt:lpstr>A Personal Financial Management App</vt:lpstr>
      <vt:lpstr>                     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CRICKET SCORE RECORDER APP</dc:title>
  <dc:creator>KOLLATI SREE SAI SRAVANI</dc:creator>
  <cp:lastModifiedBy>Diviya Deepa</cp:lastModifiedBy>
  <cp:revision>15</cp:revision>
  <dcterms:created xsi:type="dcterms:W3CDTF">2024-03-18T04:06:37Z</dcterms:created>
  <dcterms:modified xsi:type="dcterms:W3CDTF">2024-11-17T13:10:41Z</dcterms:modified>
</cp:coreProperties>
</file>

<file path=docProps/thumbnail.jpeg>
</file>